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80" r:id="rId3"/>
    <p:sldId id="257" r:id="rId4"/>
    <p:sldId id="258" r:id="rId5"/>
    <p:sldId id="259" r:id="rId6"/>
    <p:sldId id="260" r:id="rId7"/>
    <p:sldId id="284" r:id="rId8"/>
    <p:sldId id="261" r:id="rId9"/>
    <p:sldId id="262" r:id="rId10"/>
    <p:sldId id="263" r:id="rId11"/>
    <p:sldId id="264" r:id="rId12"/>
    <p:sldId id="265" r:id="rId13"/>
    <p:sldId id="266" r:id="rId14"/>
    <p:sldId id="285" r:id="rId15"/>
    <p:sldId id="267" r:id="rId16"/>
    <p:sldId id="268" r:id="rId17"/>
    <p:sldId id="269" r:id="rId18"/>
    <p:sldId id="270" r:id="rId19"/>
    <p:sldId id="272" r:id="rId20"/>
    <p:sldId id="273" r:id="rId21"/>
    <p:sldId id="281" r:id="rId22"/>
    <p:sldId id="277" r:id="rId2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82"/>
  </p:normalViewPr>
  <p:slideViewPr>
    <p:cSldViewPr snapToGrid="0" snapToObjects="1" showGuides="1">
      <p:cViewPr varScale="1">
        <p:scale>
          <a:sx n="84" d="100"/>
          <a:sy n="84" d="100"/>
        </p:scale>
        <p:origin x="629" y="67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633D7B-8961-4F43-8DAF-C2B369151CA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1C698A5-8642-C84E-AA6F-28E3F523631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49E749-EFA1-334F-A2FF-62D1E17A32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7/1/2022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8A2D5F-337E-9A44-A97E-E1D6CBBA91D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5AFFF9-7928-1749-9125-812CF0A179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6618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EB5E052-7B58-8446-88DD-4E631644AC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207B4F0-F510-AC4C-92FC-E46598C6ACC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F1AC80-DCFE-DE4F-8B7C-7598C88F92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7/1/2022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C6BAFF-E19A-884D-8A45-1E8DF365873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FA16EA-9BE0-F84C-A7DD-BB0C762A1A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766651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534197-48BA-8F49-88A1-14B49E403F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38A5C5-85EA-3246-BB75-AD3CE59A4C6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ACBE04A-3CA7-5744-81F5-8BF15E78C7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7/1/2022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6B91D9-E845-B141-B1B5-B25E50E57E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6FFA90-1BBE-104E-B070-65F20BF026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8793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B24175-96C0-2A42-B211-2BBCDF8BAE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4246C7-0638-6042-B417-71BAD6B4E45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7870C95-323D-E44E-A261-A9625523114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D2A959D-1B8F-5740-B0EA-7A08F5C8C3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7/1/2022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0CA66E1-F80C-5D40-9AAE-F7F9F3E38A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CC8DDE5-7678-4A4F-95DB-C392FAC77B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72615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A2BFB5-47CE-374F-BA6A-8CF043B4128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6D85A68-7FCA-8041-A1F0-28F09727E8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27BE589-95AF-5B4F-9C73-2EAAF032ED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1C690A9-4B04-4749-B86B-19C5CAEC5A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585D23B-A101-4B4E-B10E-01B80CAA39E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AFE1150-D199-DA47-BE94-530123B2841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7/1/2022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11B25FE-BAE4-5943-BDEB-2DCB9E775F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66BD28AC-5E2E-6844-AACD-3F82332778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16860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2D1C6C-82D0-9C43-BEA2-87808F74F9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4C2A8BF-A848-E045-8EDD-FC3D0DB5C19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7/1/2022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53FCA86-1AB1-CC4A-9498-74FDAF7E62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E73E140-3291-064C-9439-D001237C82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3801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B15B14C-8A13-614B-B956-95A2162D2C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7/1/2022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B881107-03B0-5545-AB22-E09CBADD591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20F581-529C-2A4A-AC3C-BD589847F6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9473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A26365-7A04-284E-A475-E67040BE922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B2582E-FECC-B648-A857-5AC33EE47AB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52DB554-C722-3844-8D46-63288923E78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9F68A46-58C7-684E-AA52-1A703A0C87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7/1/2022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44289EE-06AC-C04A-8FB3-59A8F3F2FA8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5D45568-D99A-204A-9DB1-DA57F9A676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2198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ADEE34-7FD4-DF42-AEE5-28BAEACB71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DED1D28-21DA-4841-B158-9C70E4C4CC1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BF42B0D-FF44-0B47-A71E-09DAAACB575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871B9E2-C861-2443-B27A-395FD21921F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7/1/2022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19FB321-E23A-0C45-A875-48D1336E55A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B6B0D03-BA87-FC4F-8049-E6F32C44B96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1927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F9AD09-73AF-8C44-9CFF-7F2934BF0FD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94A0C6B-495D-114E-B2CF-F2631416E6E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3A2BDA0-BB08-4E45-ACB9-73DEAA8D0A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7/1/2022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2CBA968-B956-644C-827F-ADA67BA9DE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A26B15-98DE-5048-B737-FC1EB49CCB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56923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3CF0FB7-857D-7142-9888-61F6EC3D9D9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FD70A01-189A-194D-BFC8-42B70A9AF8B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6A144FA-C30C-E746-92B6-E0CD5FA754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94EED8-283A-5649-BBD5-19202FDBA69B}" type="datetimeFigureOut">
              <a:rPr lang="en-US" smtClean="0"/>
              <a:t>7/1/2022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7ACB2FA-6FB1-8A49-ACAC-ED88706E632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152BBF9-78CD-6F41-8338-C76298CACA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03566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6D8D6BD7-242D-2B40-9905-6589DBE7CB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F2D56E2-CF78-B543-B576-695DE8CF365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7D4D13-140F-0F45-B20B-D68E0735B7A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4EED8-283A-5649-BBD5-19202FDBA69B}" type="datetimeFigureOut">
              <a:rPr lang="en-US" smtClean="0"/>
              <a:t>7/1/2022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DE3E17F-049F-D643-9E85-E81E39DB2B1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0B6C80-308F-2E4E-AEB2-CE7EC0207A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44EE97-B5BB-154D-AC97-4AE2583759D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67580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Layout" Target="../slideLayouts/slideLayout1.xml"/><Relationship Id="rId1" Type="http://schemas.openxmlformats.org/officeDocument/2006/relationships/video" Target="https://player.vimeo.com/video/463875120?app_id=122963" TargetMode="External"/><Relationship Id="rId4" Type="http://schemas.openxmlformats.org/officeDocument/2006/relationships/image" Target="../media/image4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jpg"/><Relationship Id="rId3" Type="http://schemas.openxmlformats.org/officeDocument/2006/relationships/image" Target="../media/image6.jpg"/><Relationship Id="rId7" Type="http://schemas.openxmlformats.org/officeDocument/2006/relationships/image" Target="../media/image10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7.jpg"/><Relationship Id="rId9" Type="http://schemas.openxmlformats.org/officeDocument/2006/relationships/image" Target="../media/image12.jp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9855E168-A2A4-9948-BF34-2499495DEF4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2902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Diagram&#10;&#10;Description automatically generated">
            <a:extLst>
              <a:ext uri="{FF2B5EF4-FFF2-40B4-BE49-F238E27FC236}">
                <a16:creationId xmlns:a16="http://schemas.microsoft.com/office/drawing/2014/main" id="{7298D6AC-77F3-3448-AC56-8643F8829D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11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316000B1-D9AD-7F46-8618-08E206ED11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  <p:pic>
        <p:nvPicPr>
          <p:cNvPr id="2" name="Online Media 1" title="2018-04-28 Vision Film">
            <a:hlinkClick r:id="" action="ppaction://media"/>
            <a:extLst>
              <a:ext uri="{FF2B5EF4-FFF2-40B4-BE49-F238E27FC236}">
                <a16:creationId xmlns:a16="http://schemas.microsoft.com/office/drawing/2014/main" id="{22F7C9E1-C15A-4829-B178-55981E951139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0" y="0"/>
            <a:ext cx="12192000" cy="6868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880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CEBB3F3-AD39-1A4D-9068-157D106CF08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  <p:pic>
        <p:nvPicPr>
          <p:cNvPr id="4" name="Picture 3" descr="A picture containing diagram&#10;&#10;Description automatically generated">
            <a:extLst>
              <a:ext uri="{FF2B5EF4-FFF2-40B4-BE49-F238E27FC236}">
                <a16:creationId xmlns:a16="http://schemas.microsoft.com/office/drawing/2014/main" id="{D97EE06B-FA4E-9D43-8F4B-5BC0D6241C7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  <p:pic>
        <p:nvPicPr>
          <p:cNvPr id="8" name="Picture 7" descr="Diagram&#10;&#10;Description automatically generated">
            <a:extLst>
              <a:ext uri="{FF2B5EF4-FFF2-40B4-BE49-F238E27FC236}">
                <a16:creationId xmlns:a16="http://schemas.microsoft.com/office/drawing/2014/main" id="{59BF2A3A-DF35-F34C-98C8-54206C731BD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  <p:pic>
        <p:nvPicPr>
          <p:cNvPr id="12" name="Picture 11" descr="A picture containing diagram&#10;&#10;Description automatically generated">
            <a:extLst>
              <a:ext uri="{FF2B5EF4-FFF2-40B4-BE49-F238E27FC236}">
                <a16:creationId xmlns:a16="http://schemas.microsoft.com/office/drawing/2014/main" id="{CD3D6075-8F5C-CE44-8B0F-B272E792047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  <p:pic>
        <p:nvPicPr>
          <p:cNvPr id="16" name="Picture 15" descr="Diagram&#10;&#10;Description automatically generated">
            <a:extLst>
              <a:ext uri="{FF2B5EF4-FFF2-40B4-BE49-F238E27FC236}">
                <a16:creationId xmlns:a16="http://schemas.microsoft.com/office/drawing/2014/main" id="{132A80F7-3DA3-8D4D-9694-C49F7BC9EE9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  <p:pic>
        <p:nvPicPr>
          <p:cNvPr id="19" name="Picture 18" descr="Diagram&#10;&#10;Description automatically generated">
            <a:extLst>
              <a:ext uri="{FF2B5EF4-FFF2-40B4-BE49-F238E27FC236}">
                <a16:creationId xmlns:a16="http://schemas.microsoft.com/office/drawing/2014/main" id="{A2D63AB0-1C92-9743-95D3-1101EE91F5A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  <p:pic>
        <p:nvPicPr>
          <p:cNvPr id="21" name="Picture 20" descr="Diagram&#10;&#10;Description automatically generated">
            <a:extLst>
              <a:ext uri="{FF2B5EF4-FFF2-40B4-BE49-F238E27FC236}">
                <a16:creationId xmlns:a16="http://schemas.microsoft.com/office/drawing/2014/main" id="{9AAFAD7B-BDFB-8B43-BFA8-4720CEEBD95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  <p:pic>
        <p:nvPicPr>
          <p:cNvPr id="23" name="Picture 22" descr="Diagram&#10;&#10;Description automatically generated">
            <a:extLst>
              <a:ext uri="{FF2B5EF4-FFF2-40B4-BE49-F238E27FC236}">
                <a16:creationId xmlns:a16="http://schemas.microsoft.com/office/drawing/2014/main" id="{A651CD10-2F6A-7D43-80C3-9BC2E3B51DC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9628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D5A9193F-A273-9C40-8307-9C444E2484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7743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CFA90146-DC19-1A44-955B-05C3F7B29E9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5525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&#10;&#10;Description automatically generated">
            <a:extLst>
              <a:ext uri="{FF2B5EF4-FFF2-40B4-BE49-F238E27FC236}">
                <a16:creationId xmlns:a16="http://schemas.microsoft.com/office/drawing/2014/main" id="{5238F6B7-DAC9-4942-A6BF-DCFE2E2F76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17516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Graphical user interface&#10;&#10;Description automatically generated">
            <a:extLst>
              <a:ext uri="{FF2B5EF4-FFF2-40B4-BE49-F238E27FC236}">
                <a16:creationId xmlns:a16="http://schemas.microsoft.com/office/drawing/2014/main" id="{A4B44827-1A67-B147-AA5D-E5804C45AF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7875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Graphical user interface&#10;&#10;Description automatically generated">
            <a:extLst>
              <a:ext uri="{FF2B5EF4-FFF2-40B4-BE49-F238E27FC236}">
                <a16:creationId xmlns:a16="http://schemas.microsoft.com/office/drawing/2014/main" id="{E3E76A54-F55E-C54E-A6D7-1ABE2AD34DB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7506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Graphical user interface&#10;&#10;Description automatically generated">
            <a:extLst>
              <a:ext uri="{FF2B5EF4-FFF2-40B4-BE49-F238E27FC236}">
                <a16:creationId xmlns:a16="http://schemas.microsoft.com/office/drawing/2014/main" id="{B1B060C1-E2B5-D140-9EB0-7C48FF34CA9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68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CC8C821A-7D3B-6E4B-A596-71B079BC77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3949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Diagram, text&#10;&#10;Description automatically generated">
            <a:extLst>
              <a:ext uri="{FF2B5EF4-FFF2-40B4-BE49-F238E27FC236}">
                <a16:creationId xmlns:a16="http://schemas.microsoft.com/office/drawing/2014/main" id="{BE959004-A670-1149-89E0-1B9B74D64D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18172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A313B6B-E228-C54B-BDC9-D8FC9C0B05D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4194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5B602FF-D184-5249-BFA1-7F40DC87726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5338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Graphical user interface&#10;&#10;Description automatically generated">
            <a:extLst>
              <a:ext uri="{FF2B5EF4-FFF2-40B4-BE49-F238E27FC236}">
                <a16:creationId xmlns:a16="http://schemas.microsoft.com/office/drawing/2014/main" id="{19E0952A-0ED7-CE4B-9327-9B610EDFA41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9483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Graphical user interface&#10;&#10;Description automatically generated">
            <a:extLst>
              <a:ext uri="{FF2B5EF4-FFF2-40B4-BE49-F238E27FC236}">
                <a16:creationId xmlns:a16="http://schemas.microsoft.com/office/drawing/2014/main" id="{453C5377-EB51-1A41-880B-6843B88A0CB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0451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9A922268-B369-0145-A318-29C6B3A6174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3352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Text&#10;&#10;Description automatically generated">
            <a:extLst>
              <a:ext uri="{FF2B5EF4-FFF2-40B4-BE49-F238E27FC236}">
                <a16:creationId xmlns:a16="http://schemas.microsoft.com/office/drawing/2014/main" id="{76438893-DBA8-174D-A5E2-DC8B47CE11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  <p:pic>
        <p:nvPicPr>
          <p:cNvPr id="6" name="Picture 5" descr="Text&#10;&#10;Description automatically generated">
            <a:extLst>
              <a:ext uri="{FF2B5EF4-FFF2-40B4-BE49-F238E27FC236}">
                <a16:creationId xmlns:a16="http://schemas.microsoft.com/office/drawing/2014/main" id="{2455721B-B327-5E46-996A-C8CA67CF36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0672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Graphical user interface, website&#10;&#10;Description automatically generated">
            <a:extLst>
              <a:ext uri="{FF2B5EF4-FFF2-40B4-BE49-F238E27FC236}">
                <a16:creationId xmlns:a16="http://schemas.microsoft.com/office/drawing/2014/main" id="{5EDB8178-C5F1-6B4F-BE64-036C5ACB20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13824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9609988-3467-1F47-A837-4AA71B22DB7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190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212D95D1-3C13-9342-BA8B-B93B119B9E7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8809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DA1A93BE-4267-354A-B171-9ADA13BCD67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88"/>
            <a:ext cx="12192000" cy="68436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412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0</Words>
  <Application>Microsoft Office PowerPoint</Application>
  <PresentationFormat>Widescreen</PresentationFormat>
  <Paragraphs>0</Paragraphs>
  <Slides>22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Kathy Kielty</dc:creator>
  <cp:lastModifiedBy>Sarah Clowes</cp:lastModifiedBy>
  <cp:revision>11</cp:revision>
  <dcterms:created xsi:type="dcterms:W3CDTF">2019-04-26T16:52:34Z</dcterms:created>
  <dcterms:modified xsi:type="dcterms:W3CDTF">2022-07-01T09:49:12Z</dcterms:modified>
</cp:coreProperties>
</file>